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67D27C-12E8-40C8-ADCD-B9A00FBD5CB1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DD3E9B-6730-4C23-9DBE-B519487B4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77BF-B250-46C1-8A99-F69564FB4920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6B8A85-5BB6-41B0-8A3D-02412B5D0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06D6-C297-45DC-90D7-8E13AF53F195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59D4-90EB-4AB9-937B-78960B2B1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3612-EDB6-40F5-9C94-5FD30AD0E309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1FE067-E804-47F7-AB67-1D490840D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74277B-8AA0-4DCC-8601-44FC04271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E515-2446-4D7A-9238-72AC55295E1D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DB74F-9A6A-4745-B033-9713D08A4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3B44-45C8-4852-8C56-DC35BD1AF709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7946-1D1B-4697-83EA-42D8A57B1A62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ECC0-A19A-4154-B15A-BA6B47EB9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29D7-3A93-4445-995F-2463D4D8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0AB8-8C7F-48F9-B389-8AEE8717B46D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613DC72-B105-4994-A869-ADD0335A223A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FFD487-FD9B-4D16-9E25-60E2E587E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BA5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C85C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/>
          <a:srcRect t="6026" b="12965"/>
          <a:stretch/>
        </p:blipFill>
        <p:spPr bwMode="auto">
          <a:xfrm>
            <a:off x="285750" y="1268413"/>
            <a:ext cx="3632200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563" y="4000500"/>
            <a:ext cx="3398837" cy="254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6" name="Picture 6" descr="N:\документы по ОБЖ\портфолио учителя, аттестация\мои выступления методическая копилка\марафон 26.03.14\избр фото\IMG_34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709988"/>
            <a:ext cx="3744913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74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>Подвижная викторина </a:t>
            </a:r>
            <a:b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>по правилам дорожного движения</a:t>
            </a:r>
            <a:endParaRPr lang="ru-RU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6" name="Picture 4" descr="N:\документы по ОБЖ\портфолио учителя, аттестация\мои выступления методическая копилка\марафон 26.03.14\избр фото\Изображение 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262063"/>
            <a:ext cx="3457575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463550"/>
          </a:xfrm>
        </p:spPr>
        <p:txBody>
          <a:bodyPr/>
          <a:lstStyle/>
          <a:p>
            <a:pPr eaLnBrk="1" hangingPunct="1"/>
            <a:r>
              <a:rPr lang="ru-RU" sz="3200" b="1" smtClean="0"/>
              <a:t>Полоса препятствий</a:t>
            </a:r>
            <a:endParaRPr lang="ru-RU" sz="3200" smtClean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90588"/>
            <a:ext cx="283368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892175"/>
            <a:ext cx="4416425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3363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863" y="4081463"/>
            <a:ext cx="33131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Полоса препятствий</a:t>
            </a:r>
          </a:p>
        </p:txBody>
      </p:sp>
      <p:pic>
        <p:nvPicPr>
          <p:cNvPr id="20482" name="Picture 2" descr="N:\документы по ОБЖ\портфолио учителя, аттестация\мои выступления методическая копилка\марафон 26.03.14\избр фото\DSCN2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5538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N:\документы по ОБЖ\портфолио учителя, аттестация\мои выступления методическая копилка\марафон 26.03.14\избр фото\DSCN2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01738"/>
            <a:ext cx="3651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N:\документы по ОБЖ\портфолио учителя, аттестация\мои выступления методическая копилка\марафон 26.03.14\избр фото\DSCN2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3940175"/>
            <a:ext cx="34496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N:\документы по ОБЖ\портфолио учителя, аттестация\мои выступления методическая копилка\марафон 26.03.14\избр фото\DSCF20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33838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Полоса препятствий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3357563"/>
            <a:ext cx="19573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282700"/>
            <a:ext cx="28082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282700"/>
            <a:ext cx="33194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2337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6100" y="1052513"/>
            <a:ext cx="24971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71437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755900"/>
            <a:ext cx="22764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263" y="768350"/>
            <a:ext cx="24939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6750" y="717550"/>
            <a:ext cx="257016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5763" y="2822575"/>
            <a:ext cx="26543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1375" y="2755900"/>
            <a:ext cx="26781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800" y="4897438"/>
            <a:ext cx="22764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9125" y="4803775"/>
            <a:ext cx="25638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4641850"/>
            <a:ext cx="26924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7545388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shade val="75000"/>
                  </a:schemeClr>
                </a:solidFill>
              </a:rPr>
              <a:t>Подвижная викторина </a:t>
            </a:r>
            <a:br>
              <a:rPr lang="ru-RU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shade val="75000"/>
                  </a:schemeClr>
                </a:solidFill>
              </a:rPr>
              <a:t>по правилам дорожного движения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" name="Picture 2" descr="N:\документы по ОБЖ\портфолио учителя, аттестация\мои выступления методическая копилка\марафон 26.03.14\избр фото\IMG_3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71550"/>
            <a:ext cx="3636962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" name="Picture 3" descr="N:\документы по ОБЖ\портфолио учителя, аттестация\мои выступления методическая копилка\марафон 26.03.14\избр фото\DSCN2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30275"/>
            <a:ext cx="3690937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856038"/>
            <a:ext cx="3673475" cy="275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9038" y="3892550"/>
            <a:ext cx="3624262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Игры-путешествия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/>
          <a:srcRect t="16963" r="7515"/>
          <a:stretch/>
        </p:blipFill>
        <p:spPr bwMode="auto">
          <a:xfrm>
            <a:off x="274638" y="1139825"/>
            <a:ext cx="3946525" cy="265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/>
          <a:srcRect l="19115" r="11242"/>
          <a:stretch/>
        </p:blipFill>
        <p:spPr bwMode="auto">
          <a:xfrm>
            <a:off x="3422650" y="3933825"/>
            <a:ext cx="2347913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4"/>
          <a:srcRect l="14471" t="18500"/>
          <a:stretch/>
        </p:blipFill>
        <p:spPr bwMode="auto">
          <a:xfrm>
            <a:off x="5148263" y="1108075"/>
            <a:ext cx="3810000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/>
          <a:srcRect l="19341"/>
          <a:stretch/>
        </p:blipFill>
        <p:spPr bwMode="auto">
          <a:xfrm>
            <a:off x="5830888" y="1700213"/>
            <a:ext cx="3133725" cy="348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Фигурная езда на самокатах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/>
          <a:srcRect l="12997" r="33967"/>
          <a:stretch/>
        </p:blipFill>
        <p:spPr bwMode="auto">
          <a:xfrm>
            <a:off x="3203575" y="1127125"/>
            <a:ext cx="2514600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51275"/>
            <a:ext cx="3598863" cy="269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1127125"/>
            <a:ext cx="2936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Фигурное вождение велосипеда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255713"/>
            <a:ext cx="3170238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1257300"/>
            <a:ext cx="3168650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886200"/>
            <a:ext cx="3265487" cy="24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3886200"/>
            <a:ext cx="33274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981075"/>
            <a:ext cx="41957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949325"/>
            <a:ext cx="44592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Конкурс плакатов </a:t>
            </a:r>
            <a:br>
              <a:rPr lang="ru-RU" sz="2800" b="1" smtClean="0"/>
            </a:br>
            <a:r>
              <a:rPr lang="ru-RU" sz="2800" b="1" smtClean="0"/>
              <a:t>и рисунков на асфальте</a:t>
            </a:r>
          </a:p>
        </p:txBody>
      </p:sp>
      <p:pic>
        <p:nvPicPr>
          <p:cNvPr id="5" name="Picture 2" descr="N:\документы по ОБЖ\портфолио учителя, аттестация\мои выступления методическая копилка\марафон 26.03.14\избр фото\Изображение 023.jpg"/>
          <p:cNvPicPr>
            <a:picLocks noChangeAspect="1" noChangeArrowheads="1"/>
          </p:cNvPicPr>
          <p:nvPr/>
        </p:nvPicPr>
        <p:blipFill rotWithShape="1">
          <a:blip r:embed="rId4"/>
          <a:srcRect t="25846"/>
          <a:stretch/>
        </p:blipFill>
        <p:spPr bwMode="auto">
          <a:xfrm>
            <a:off x="368300" y="4092575"/>
            <a:ext cx="42672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125913"/>
            <a:ext cx="3743325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Туристическая поляна</a:t>
            </a:r>
          </a:p>
        </p:txBody>
      </p:sp>
      <p:pic>
        <p:nvPicPr>
          <p:cNvPr id="7" name="Picture 8" descr="школа 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4663" y="1052513"/>
            <a:ext cx="2992437" cy="26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1114425"/>
            <a:ext cx="2887662" cy="238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836988"/>
            <a:ext cx="2760663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86" name="Picture 2" descr="N:\документы по ОБЖ\портфолио учителя, аттестация\мои выступления методическая копилка\марафон 26.03.14\избр фото\Изображение 028.jpg"/>
          <p:cNvPicPr>
            <a:picLocks noChangeAspect="1" noChangeArrowheads="1"/>
          </p:cNvPicPr>
          <p:nvPr/>
        </p:nvPicPr>
        <p:blipFill rotWithShape="1">
          <a:blip r:embed="rId5"/>
          <a:srcRect l="9149"/>
          <a:stretch/>
        </p:blipFill>
        <p:spPr bwMode="auto">
          <a:xfrm>
            <a:off x="250825" y="1074738"/>
            <a:ext cx="2671763" cy="26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2" name="Picture 6" descr="школа 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07100" y="3859213"/>
            <a:ext cx="3038475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7200" y="4189413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Туристическая поляна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9233" r="22511"/>
          <a:stretch>
            <a:fillRect/>
          </a:stretch>
        </p:blipFill>
        <p:spPr bwMode="auto">
          <a:xfrm>
            <a:off x="306388" y="1171575"/>
            <a:ext cx="26209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 t="8040" b="6647"/>
          <a:stretch/>
        </p:blipFill>
        <p:spPr bwMode="auto">
          <a:xfrm>
            <a:off x="3182938" y="1189038"/>
            <a:ext cx="2487612" cy="32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19563"/>
            <a:ext cx="32273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16338"/>
            <a:ext cx="39243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9625" y="1433513"/>
            <a:ext cx="30099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Полоса препятствий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9908"/>
          <a:stretch>
            <a:fillRect/>
          </a:stretch>
        </p:blipFill>
        <p:spPr bwMode="auto">
          <a:xfrm>
            <a:off x="287338" y="1038225"/>
            <a:ext cx="40560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-11812" t="7829" r="11812" b="5714"/>
          <a:stretch>
            <a:fillRect/>
          </a:stretch>
        </p:blipFill>
        <p:spPr bwMode="auto">
          <a:xfrm>
            <a:off x="4211638" y="1011238"/>
            <a:ext cx="42672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 t="14598"/>
          <a:stretch>
            <a:fillRect/>
          </a:stretch>
        </p:blipFill>
        <p:spPr bwMode="auto">
          <a:xfrm>
            <a:off x="284163" y="4006850"/>
            <a:ext cx="37877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/>
          <a:srcRect t="21297"/>
          <a:stretch>
            <a:fillRect/>
          </a:stretch>
        </p:blipFill>
        <p:spPr bwMode="auto">
          <a:xfrm>
            <a:off x="4500563" y="3913188"/>
            <a:ext cx="42672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</TotalTime>
  <Words>38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Georgia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Подвижная викторина  по правилам дорожного движения</vt:lpstr>
      <vt:lpstr>Подвижная викторина  по правилам дорожного движения</vt:lpstr>
      <vt:lpstr>Игры-путешествия</vt:lpstr>
      <vt:lpstr>Фигурная езда на самокатах</vt:lpstr>
      <vt:lpstr>Фигурное вождение велосипеда</vt:lpstr>
      <vt:lpstr>Конкурс плакатов  и рисунков на асфальте</vt:lpstr>
      <vt:lpstr>Туристическая поляна</vt:lpstr>
      <vt:lpstr>Туристическая поляна</vt:lpstr>
      <vt:lpstr>Полоса препятствий</vt:lpstr>
      <vt:lpstr>Полоса препятствий</vt:lpstr>
      <vt:lpstr>Полоса препятствий</vt:lpstr>
      <vt:lpstr>Полоса препятствий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Стас</dc:creator>
  <cp:lastModifiedBy>qwe</cp:lastModifiedBy>
  <cp:revision>3</cp:revision>
  <dcterms:created xsi:type="dcterms:W3CDTF">2014-04-29T21:43:47Z</dcterms:created>
  <dcterms:modified xsi:type="dcterms:W3CDTF">2014-04-30T09:27:49Z</dcterms:modified>
</cp:coreProperties>
</file>